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62" r:id="rId4"/>
    <p:sldId id="256" r:id="rId5"/>
    <p:sldId id="258" r:id="rId6"/>
    <p:sldId id="259" r:id="rId7"/>
    <p:sldId id="260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hq-wallpapers.ru/wallpapers/15/hq-wallpapers_ru_flowers_70271_1920x10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228"/>
            <a:ext cx="9144000" cy="6825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75856" y="3228120"/>
            <a:ext cx="5040560" cy="1107996"/>
          </a:xfrm>
          <a:prstGeom prst="rect">
            <a:avLst/>
          </a:prstGeom>
          <a:noFill/>
        </p:spPr>
        <p:txBody>
          <a:bodyPr wrap="none" rtlCol="0">
            <a:prstTxWarp prst="textArchUp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9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Старожилы </a:t>
            </a:r>
          </a:p>
          <a:p>
            <a:r>
              <a:rPr lang="ru-RU" sz="9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Детского</a:t>
            </a:r>
          </a:p>
          <a:p>
            <a:r>
              <a:rPr lang="ru-RU" sz="9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сада</a:t>
            </a:r>
            <a:endParaRPr lang="ru-RU" sz="9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70377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relaxic.net/wp-content/uploads/2010/05/sakura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53"/>
          <a:stretch/>
        </p:blipFill>
        <p:spPr bwMode="auto">
          <a:xfrm>
            <a:off x="-65524" y="-32080"/>
            <a:ext cx="9204766" cy="689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G:\Рабочил стол Галины\колокольчик\DSC_338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18054">
            <a:off x="3589956" y="287877"/>
            <a:ext cx="4320480" cy="64292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99889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www.firestock.ru/wp-content/uploads/2013/11/firestock_white_flowers_21112013-700x7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6" y="1"/>
            <a:ext cx="9156785" cy="6909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G:\Рабочил стол Галины\колокольчик\DSC_334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03577">
            <a:off x="3914047" y="-125687"/>
            <a:ext cx="4800173" cy="71609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80492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sunhome.ru/UsersGallery/wallpapers/64/42300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G:\Рабочил стол Галины\колокольчик\ломакова ирина васильевна _294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9112">
            <a:off x="330029" y="-17579"/>
            <a:ext cx="5027557" cy="69801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500892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encrypted-tbn2.gstatic.com/images?q=tbn:ANd9GcQkaImczyl_GrTi7sg8Pa0ZfRr0fROc3d38IGl7ig_DdIfewkAa5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1\Desktop\работа 2014\заполнение сайта доу\сотрудники\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4637"/>
            <a:ext cx="4449266" cy="667890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3660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i.allday2.com/8b/a3/17/1360790970_spring-flowers-3-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1\Desktop\работа 2014\заполнение сайта доу\сотрудники\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2070" y="1100"/>
            <a:ext cx="4514657" cy="674026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85898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encrypted-tbn3.gstatic.com/images?q=tbn:ANd9GcS9Yj4MhqvdXKt38Pv13pshVX2y6sC_YVWVwWjHV9IUtQSSGlY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808" y="-2269"/>
            <a:ext cx="9158808" cy="6860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G:\Рабочил стол Галины\колокольчик\колотыгина нина  ивановна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004048" cy="6858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82455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4</Words>
  <Application>Microsoft Office PowerPoint</Application>
  <PresentationFormat>Экран (4:3)</PresentationFormat>
  <Paragraphs>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Галина Сергеева</dc:creator>
  <cp:lastModifiedBy>1</cp:lastModifiedBy>
  <cp:revision>3</cp:revision>
  <dcterms:created xsi:type="dcterms:W3CDTF">2015-03-20T03:33:09Z</dcterms:created>
  <dcterms:modified xsi:type="dcterms:W3CDTF">2015-03-20T03:51:53Z</dcterms:modified>
</cp:coreProperties>
</file>