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56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hq-wallpapers.ru/wallpapers/15/hq-wallpapers_ru_flowers_70271_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28"/>
            <a:ext cx="9144000" cy="682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3228120"/>
            <a:ext cx="5040560" cy="110799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Старожилы </a:t>
            </a:r>
          </a:p>
          <a:p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Детского</a:t>
            </a:r>
          </a:p>
          <a:p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сада</a:t>
            </a: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0377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relaxic.net/wp-content/uploads/2010/05/sakur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3"/>
          <a:stretch/>
        </p:blipFill>
        <p:spPr bwMode="auto">
          <a:xfrm>
            <a:off x="-65524" y="-32080"/>
            <a:ext cx="9204766" cy="689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G:\Рабочил стол Галины\колокольчик\DSC_338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8054">
            <a:off x="3589956" y="287877"/>
            <a:ext cx="4320480" cy="6429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988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firestock.ru/wp-content/uploads/2013/11/firestock_white_flowers_21112013-700x7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86" y="1"/>
            <a:ext cx="9156785" cy="690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G:\Рабочил стол Галины\колокольчик\DSC_334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3577">
            <a:off x="3914047" y="-125687"/>
            <a:ext cx="4800173" cy="7160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0492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unhome.ru/UsersGallery/wallpapers/64/4230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G:\Рабочил стол Галины\колокольчик\ломакова ирина васильевна _294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9112">
            <a:off x="330029" y="-17579"/>
            <a:ext cx="5027557" cy="69801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0089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2.gstatic.com/images?q=tbn:ANd9GcQkaImczyl_GrTi7sg8Pa0ZfRr0fROc3d38IGl7ig_DdIfewkAa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работа 2014\заполнение сайта доу\сотрудники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637"/>
            <a:ext cx="4449266" cy="66789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660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.allday2.com/8b/a3/17/1360790970_spring-flowers-3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esktop\работа 2014\заполнение сайта доу\сотрудники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070" y="1100"/>
            <a:ext cx="4514657" cy="67402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589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ncrypted-tbn3.gstatic.com/images?q=tbn:ANd9GcS9Yj4MhqvdXKt38Pv13pshVX2y6sC_YVWVwWjHV9IUtQSSGl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8" y="-2269"/>
            <a:ext cx="9158808" cy="686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G:\Рабочил стол Галины\колокольчик\колотыгина нина  ивановн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4048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2455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</Words>
  <Application>Microsoft Office PowerPoint</Application>
  <PresentationFormat>Экран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 Сергеева</dc:creator>
  <cp:lastModifiedBy>1</cp:lastModifiedBy>
  <cp:revision>3</cp:revision>
  <dcterms:created xsi:type="dcterms:W3CDTF">2015-03-20T03:33:09Z</dcterms:created>
  <dcterms:modified xsi:type="dcterms:W3CDTF">2015-03-20T03:51:53Z</dcterms:modified>
</cp:coreProperties>
</file>